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68" r:id="rId4"/>
    <p:sldId id="272" r:id="rId5"/>
    <p:sldId id="257" r:id="rId6"/>
    <p:sldId id="258" r:id="rId7"/>
    <p:sldId id="263" r:id="rId8"/>
    <p:sldId id="259" r:id="rId9"/>
    <p:sldId id="260" r:id="rId10"/>
    <p:sldId id="264" r:id="rId11"/>
    <p:sldId id="265" r:id="rId12"/>
    <p:sldId id="271" r:id="rId13"/>
    <p:sldId id="261" r:id="rId14"/>
    <p:sldId id="266" r:id="rId15"/>
    <p:sldId id="267" r:id="rId16"/>
    <p:sldId id="269" r:id="rId17"/>
    <p:sldId id="270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14F4F-867A-4BD1-A2BF-7C79E76414C9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302AD-222F-4233-8022-BDDE627836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9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Tanya\Desktop\VID-20230131-WA0004.mp4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01349_105-p-krasivii-fon-dlya-slaida-v-prezentatsii-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785926"/>
            <a:ext cx="447678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428603"/>
            <a:ext cx="6172216" cy="1143009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/>
              <a:t>МКОУ </a:t>
            </a:r>
            <a:r>
              <a:rPr lang="ru-RU" sz="1300" b="1" dirty="0" err="1" smtClean="0"/>
              <a:t>Абрамовская</a:t>
            </a:r>
            <a:r>
              <a:rPr lang="ru-RU" sz="1300" b="1" dirty="0" smtClean="0"/>
              <a:t> СШ  обособленное подразделение детский сад «Солнышко»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14942" y="1142984"/>
            <a:ext cx="35719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Интернет - </a:t>
            </a:r>
            <a:r>
              <a:rPr lang="ru-RU" sz="2000" b="1" dirty="0" err="1" smtClean="0">
                <a:solidFill>
                  <a:srgbClr val="FF0000"/>
                </a:solidFill>
              </a:rPr>
              <a:t>портфолио</a:t>
            </a:r>
            <a:r>
              <a:rPr lang="ru-RU" sz="2000" b="1" dirty="0" smtClean="0">
                <a:solidFill>
                  <a:srgbClr val="FF0000"/>
                </a:solidFill>
              </a:rPr>
              <a:t>  участника муниципального конкурса «Воспитатель года 2023» 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u="sng" dirty="0" smtClean="0">
                <a:solidFill>
                  <a:srgbClr val="C00000"/>
                </a:solidFill>
              </a:rPr>
              <a:t>Мальцева Светлана Петровна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567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5568625_17-kartinkin-com-p-fon-dlya-applikatsii-krasivie-foni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500042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Праздник « 8 марта 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-20230128-WA0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000108"/>
            <a:ext cx="4000496" cy="3000372"/>
          </a:xfrm>
          <a:prstGeom prst="rect">
            <a:avLst/>
          </a:prstGeom>
        </p:spPr>
      </p:pic>
      <p:pic>
        <p:nvPicPr>
          <p:cNvPr id="5" name="Рисунок 4" descr="IMG-20230128-WA00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1500174"/>
            <a:ext cx="3536163" cy="4714884"/>
          </a:xfrm>
          <a:prstGeom prst="rect">
            <a:avLst/>
          </a:prstGeom>
        </p:spPr>
      </p:pic>
    </p:spTree>
  </p:cSld>
  <p:clrMapOvr>
    <a:masterClrMapping/>
  </p:clrMapOvr>
  <p:transition advTm="541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39757769_258-catherineasquithgallery-com-p-fon-rozovo-zheltii-nezhnii-4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-20230128-WA0011.jpg"/>
          <p:cNvPicPr>
            <a:picLocks noChangeAspect="1"/>
          </p:cNvPicPr>
          <p:nvPr/>
        </p:nvPicPr>
        <p:blipFill>
          <a:blip r:embed="rId3"/>
          <a:srcRect l="34375" t="44792"/>
          <a:stretch>
            <a:fillRect/>
          </a:stretch>
        </p:blipFill>
        <p:spPr>
          <a:xfrm>
            <a:off x="285720" y="357166"/>
            <a:ext cx="3651429" cy="3071834"/>
          </a:xfrm>
          <a:prstGeom prst="rect">
            <a:avLst/>
          </a:prstGeom>
        </p:spPr>
      </p:pic>
      <p:pic>
        <p:nvPicPr>
          <p:cNvPr id="4" name="Рисунок 3" descr="IMG-20230128-WA00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097" y="2071678"/>
            <a:ext cx="6221588" cy="3502658"/>
          </a:xfrm>
          <a:prstGeom prst="rect">
            <a:avLst/>
          </a:prstGeom>
        </p:spPr>
      </p:pic>
    </p:spTree>
  </p:cSld>
  <p:clrMapOvr>
    <a:masterClrMapping/>
  </p:clrMapOvr>
  <p:transition advTm="516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-20230131-WA0004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7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499663_186-p-skachat-fon-dlya-slaidov-prezentatsii-1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357166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развлечения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IMG-20230128-WA0006.jpg"/>
          <p:cNvPicPr>
            <a:picLocks noChangeAspect="1"/>
          </p:cNvPicPr>
          <p:nvPr/>
        </p:nvPicPr>
        <p:blipFill>
          <a:blip r:embed="rId3"/>
          <a:srcRect t="15625" b="15625"/>
          <a:stretch>
            <a:fillRect/>
          </a:stretch>
        </p:blipFill>
        <p:spPr>
          <a:xfrm>
            <a:off x="357158" y="1071546"/>
            <a:ext cx="3351068" cy="3071834"/>
          </a:xfrm>
          <a:prstGeom prst="rect">
            <a:avLst/>
          </a:prstGeom>
        </p:spPr>
      </p:pic>
      <p:pic>
        <p:nvPicPr>
          <p:cNvPr id="5" name="Рисунок 4" descr="IMG-20230128-WA0007.jpg"/>
          <p:cNvPicPr>
            <a:picLocks noChangeAspect="1"/>
          </p:cNvPicPr>
          <p:nvPr/>
        </p:nvPicPr>
        <p:blipFill>
          <a:blip r:embed="rId4"/>
          <a:srcRect l="27083" r="16666" b="30208"/>
          <a:stretch>
            <a:fillRect/>
          </a:stretch>
        </p:blipFill>
        <p:spPr>
          <a:xfrm>
            <a:off x="5643570" y="928670"/>
            <a:ext cx="2491814" cy="3091679"/>
          </a:xfrm>
          <a:prstGeom prst="rect">
            <a:avLst/>
          </a:prstGeom>
        </p:spPr>
      </p:pic>
      <p:pic>
        <p:nvPicPr>
          <p:cNvPr id="6" name="Рисунок 5" descr="IMG-20230128-WA00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4214818"/>
            <a:ext cx="5072098" cy="2340968"/>
          </a:xfrm>
          <a:prstGeom prst="rect">
            <a:avLst/>
          </a:prstGeom>
        </p:spPr>
      </p:pic>
    </p:spTree>
  </p:cSld>
  <p:clrMapOvr>
    <a:masterClrMapping/>
  </p:clrMapOvr>
  <p:transition advTm="572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59757569_49-kartinkin-net-p-fon-dlya-slaidov-v-prezentatsii-krasivo-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-20230128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2714620" cy="2714620"/>
          </a:xfrm>
          <a:prstGeom prst="rect">
            <a:avLst/>
          </a:prstGeom>
        </p:spPr>
      </p:pic>
      <p:pic>
        <p:nvPicPr>
          <p:cNvPr id="4" name="Рисунок 3" descr="IMG-20230128-WA00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500042"/>
            <a:ext cx="5286380" cy="2439868"/>
          </a:xfrm>
          <a:prstGeom prst="rect">
            <a:avLst/>
          </a:prstGeom>
        </p:spPr>
      </p:pic>
      <p:pic>
        <p:nvPicPr>
          <p:cNvPr id="5" name="Рисунок 4" descr="IMG-20230128-WA00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3000372"/>
            <a:ext cx="3714752" cy="3714752"/>
          </a:xfrm>
          <a:prstGeom prst="rect">
            <a:avLst/>
          </a:prstGeom>
        </p:spPr>
      </p:pic>
    </p:spTree>
  </p:cSld>
  <p:clrMapOvr>
    <a:masterClrMapping/>
  </p:clrMapOvr>
  <p:transition advTm="549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39757701_74-catherineasquithgallery-com-p-fon-rozovo-zheltii-nezhnii-1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0166" y="428604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Занятия по математике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IMG-20230130-WA0001.jpg"/>
          <p:cNvPicPr>
            <a:picLocks noChangeAspect="1"/>
          </p:cNvPicPr>
          <p:nvPr/>
        </p:nvPicPr>
        <p:blipFill>
          <a:blip r:embed="rId3"/>
          <a:srcRect l="19687"/>
          <a:stretch>
            <a:fillRect/>
          </a:stretch>
        </p:blipFill>
        <p:spPr>
          <a:xfrm>
            <a:off x="285720" y="1000108"/>
            <a:ext cx="4079903" cy="2857502"/>
          </a:xfrm>
          <a:prstGeom prst="rect">
            <a:avLst/>
          </a:prstGeom>
        </p:spPr>
      </p:pic>
      <p:pic>
        <p:nvPicPr>
          <p:cNvPr id="6" name="Рисунок 5" descr="IMG-20230130-WA0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3929066"/>
            <a:ext cx="4826001" cy="2714626"/>
          </a:xfrm>
          <a:prstGeom prst="rect">
            <a:avLst/>
          </a:prstGeom>
        </p:spPr>
      </p:pic>
      <p:pic>
        <p:nvPicPr>
          <p:cNvPr id="7" name="Рисунок 6" descr="IMG-20230130-WA00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1285860"/>
            <a:ext cx="4063996" cy="2285998"/>
          </a:xfrm>
          <a:prstGeom prst="rect">
            <a:avLst/>
          </a:prstGeom>
        </p:spPr>
      </p:pic>
    </p:spTree>
  </p:cSld>
  <p:clrMapOvr>
    <a:masterClrMapping/>
  </p:clrMapOvr>
  <p:transition advTm="566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59334_43-p-fon-dlya-prezentatsii-odnotonnii-s-ramkoi-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500042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Занятие по аппликации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IMG-20230130-WA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142984"/>
            <a:ext cx="5072098" cy="2853055"/>
          </a:xfrm>
          <a:prstGeom prst="rect">
            <a:avLst/>
          </a:prstGeom>
        </p:spPr>
      </p:pic>
      <p:pic>
        <p:nvPicPr>
          <p:cNvPr id="5" name="Рисунок 4" descr="IMG-20230130-WA0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3429000"/>
            <a:ext cx="5214942" cy="2933405"/>
          </a:xfrm>
          <a:prstGeom prst="rect">
            <a:avLst/>
          </a:prstGeom>
        </p:spPr>
      </p:pic>
    </p:spTree>
  </p:cSld>
  <p:clrMapOvr>
    <a:masterClrMapping/>
  </p:clrMapOvr>
  <p:transition advTm="550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2964865_34-phonoteka-org-p-fon-dlya-slaida-v-pover-point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-20230130-WA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5080004" cy="2857502"/>
          </a:xfrm>
          <a:prstGeom prst="rect">
            <a:avLst/>
          </a:prstGeom>
        </p:spPr>
      </p:pic>
      <p:pic>
        <p:nvPicPr>
          <p:cNvPr id="4" name="Рисунок 3" descr="IMG-20230130-WA00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643050"/>
            <a:ext cx="4000496" cy="2250279"/>
          </a:xfrm>
          <a:prstGeom prst="rect">
            <a:avLst/>
          </a:prstGeom>
        </p:spPr>
      </p:pic>
      <p:pic>
        <p:nvPicPr>
          <p:cNvPr id="5" name="Рисунок 4" descr="IMG-20230130-WA00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3571876"/>
            <a:ext cx="4786313" cy="2692301"/>
          </a:xfrm>
          <a:prstGeom prst="rect">
            <a:avLst/>
          </a:prstGeom>
        </p:spPr>
      </p:pic>
    </p:spTree>
  </p:cSld>
  <p:clrMapOvr>
    <a:masterClrMapping/>
  </p:clrMapOvr>
  <p:transition advTm="577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59757586_79-kartinkin-net-p-fon-dlya-slaidov-v-prezentatsii-krasivo-7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7686" y="35716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Быть воспитателем не просто,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Ведь деток много, он – один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Их обучать по мере роста,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Чтоб каждый стал вдруг вундеркинд. 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Кого погладить по головке,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Ну а кого и наказать.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знать различные уловки,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Чтоб завлекать уметь ребят. 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Быть воспитателем – прекрасно!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Быть мамой – тысячам детей.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ежедневно, ежечасно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Ставать счастливей и мудрей!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-20230130-WA0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57166"/>
            <a:ext cx="2500668" cy="5572140"/>
          </a:xfrm>
          <a:prstGeom prst="rect">
            <a:avLst/>
          </a:prstGeom>
        </p:spPr>
      </p:pic>
    </p:spTree>
  </p:cSld>
  <p:clrMapOvr>
    <a:masterClrMapping/>
  </p:clrMapOvr>
  <p:transition advTm="555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499663_186-p-skachat-fon-dlya-slaidov-prezentatsii-1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357166"/>
            <a:ext cx="828680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Визитная карточка</a:t>
            </a:r>
          </a:p>
          <a:p>
            <a:endParaRPr lang="ru-RU" dirty="0" smtClean="0"/>
          </a:p>
          <a:p>
            <a:r>
              <a:rPr lang="ru-RU" b="1" dirty="0" smtClean="0"/>
              <a:t>Дата рождения:</a:t>
            </a:r>
            <a:r>
              <a:rPr lang="ru-RU" dirty="0" smtClean="0"/>
              <a:t> 10 сентября 1972 г</a:t>
            </a:r>
          </a:p>
          <a:p>
            <a:endParaRPr lang="ru-RU" dirty="0" smtClean="0"/>
          </a:p>
          <a:p>
            <a:r>
              <a:rPr lang="ru-RU" b="1" dirty="0" smtClean="0"/>
              <a:t>Занимаемая должность: </a:t>
            </a:r>
            <a:r>
              <a:rPr lang="ru-RU" dirty="0" smtClean="0"/>
              <a:t>воспитатель</a:t>
            </a:r>
          </a:p>
          <a:p>
            <a:endParaRPr lang="ru-RU" dirty="0" smtClean="0"/>
          </a:p>
          <a:p>
            <a:r>
              <a:rPr lang="ru-RU" b="1" dirty="0" smtClean="0"/>
              <a:t>Стаж педагогической работы: </a:t>
            </a:r>
            <a:r>
              <a:rPr lang="ru-RU" dirty="0" smtClean="0"/>
              <a:t>12 лет</a:t>
            </a:r>
          </a:p>
          <a:p>
            <a:endParaRPr lang="ru-RU" dirty="0" smtClean="0"/>
          </a:p>
          <a:p>
            <a:r>
              <a:rPr lang="ru-RU" b="1" dirty="0" smtClean="0"/>
              <a:t>Образование:</a:t>
            </a:r>
            <a:r>
              <a:rPr lang="ru-RU" dirty="0" smtClean="0"/>
              <a:t> </a:t>
            </a:r>
            <a:r>
              <a:rPr lang="ru-RU" dirty="0" err="1" smtClean="0"/>
              <a:t>средне-профессиональное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Место учебы: </a:t>
            </a:r>
            <a:r>
              <a:rPr lang="ru-RU" dirty="0" smtClean="0"/>
              <a:t>Ульяновский социально-педагогический колледж №1, г. Ульяновск</a:t>
            </a:r>
          </a:p>
          <a:p>
            <a:endParaRPr lang="ru-RU" dirty="0" smtClean="0"/>
          </a:p>
          <a:p>
            <a:r>
              <a:rPr lang="ru-RU" b="1" dirty="0" smtClean="0"/>
              <a:t>Место работы: </a:t>
            </a:r>
            <a:r>
              <a:rPr lang="ru-RU" dirty="0" smtClean="0"/>
              <a:t>МКОУ </a:t>
            </a:r>
            <a:r>
              <a:rPr lang="ru-RU" dirty="0" err="1" smtClean="0"/>
              <a:t>Абрамовская</a:t>
            </a:r>
            <a:r>
              <a:rPr lang="ru-RU" dirty="0" smtClean="0"/>
              <a:t> СШ  детский сад «Солнышко»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1397986_8-oir-mobi-p-nezhnii-abstraktnii-fon-oboi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-20230129-WA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714488"/>
            <a:ext cx="7493020" cy="4214824"/>
          </a:xfrm>
          <a:prstGeom prst="rect">
            <a:avLst/>
          </a:prstGeom>
        </p:spPr>
      </p:pic>
    </p:spTree>
  </p:cSld>
  <p:clrMapOvr>
    <a:masterClrMapping/>
  </p:clrMapOvr>
  <p:transition advTm="541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499663_186-p-skachat-fon-dlya-slaidov-prezentatsii-1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-20230206-WA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00174"/>
            <a:ext cx="8358214" cy="4701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28" y="357166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Мои достижения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552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-unique-free-powerpoint-templates-backgrounds-high-resolution-1920_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714356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Мои воспитанники – моя гордость!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IMG-20230128-WA0003.jpg"/>
          <p:cNvPicPr>
            <a:picLocks noChangeAspect="1"/>
          </p:cNvPicPr>
          <p:nvPr/>
        </p:nvPicPr>
        <p:blipFill>
          <a:blip r:embed="rId3"/>
          <a:srcRect b="31875"/>
          <a:stretch>
            <a:fillRect/>
          </a:stretch>
        </p:blipFill>
        <p:spPr>
          <a:xfrm>
            <a:off x="4718810" y="1142984"/>
            <a:ext cx="3853718" cy="3500462"/>
          </a:xfrm>
          <a:prstGeom prst="rect">
            <a:avLst/>
          </a:prstGeom>
        </p:spPr>
      </p:pic>
      <p:pic>
        <p:nvPicPr>
          <p:cNvPr id="7" name="Рисунок 6" descr="IMG-20230128-WA0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857364"/>
            <a:ext cx="4249890" cy="3714776"/>
          </a:xfrm>
          <a:prstGeom prst="rect">
            <a:avLst/>
          </a:prstGeom>
        </p:spPr>
      </p:pic>
    </p:spTree>
  </p:cSld>
  <p:clrMapOvr>
    <a:masterClrMapping/>
  </p:clrMapOvr>
  <p:transition advTm="516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1312628_37-kartinkin-net-p-foni-dlya-slaidov-v-pover-point-krasivo-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428604"/>
            <a:ext cx="7215238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Достижения детей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IMG-20230113-WA0004.jpg"/>
          <p:cNvPicPr>
            <a:picLocks noChangeAspect="1"/>
          </p:cNvPicPr>
          <p:nvPr/>
        </p:nvPicPr>
        <p:blipFill>
          <a:blip r:embed="rId3"/>
          <a:srcRect l="9259" t="3125" b="19791"/>
          <a:stretch>
            <a:fillRect/>
          </a:stretch>
        </p:blipFill>
        <p:spPr>
          <a:xfrm>
            <a:off x="500034" y="1500174"/>
            <a:ext cx="2428892" cy="3668123"/>
          </a:xfrm>
          <a:prstGeom prst="rect">
            <a:avLst/>
          </a:prstGeom>
        </p:spPr>
      </p:pic>
      <p:pic>
        <p:nvPicPr>
          <p:cNvPr id="5" name="Рисунок 4" descr="IMG-20230128-WA00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357554" y="1428736"/>
            <a:ext cx="5385214" cy="3029183"/>
          </a:xfrm>
          <a:prstGeom prst="rect">
            <a:avLst/>
          </a:prstGeom>
        </p:spPr>
      </p:pic>
    </p:spTree>
  </p:cSld>
  <p:clrMapOvr>
    <a:masterClrMapping/>
  </p:clrMapOvr>
  <p:transition advTm="561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h-nen-dep-cho-powerpoint_103812035-2048x1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-20230128-WA0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714620"/>
            <a:ext cx="4738689" cy="3554017"/>
          </a:xfrm>
          <a:prstGeom prst="rect">
            <a:avLst/>
          </a:prstGeom>
        </p:spPr>
      </p:pic>
      <p:pic>
        <p:nvPicPr>
          <p:cNvPr id="4" name="Рисунок 3" descr="IMG-20230129-WA0001.jpg"/>
          <p:cNvPicPr>
            <a:picLocks noChangeAspect="1"/>
          </p:cNvPicPr>
          <p:nvPr/>
        </p:nvPicPr>
        <p:blipFill>
          <a:blip r:embed="rId4"/>
          <a:srcRect l="5555" r="8333" b="3125"/>
          <a:stretch>
            <a:fillRect/>
          </a:stretch>
        </p:blipFill>
        <p:spPr>
          <a:xfrm>
            <a:off x="5429256" y="642918"/>
            <a:ext cx="3429024" cy="5143517"/>
          </a:xfrm>
          <a:prstGeom prst="rect">
            <a:avLst/>
          </a:prstGeom>
        </p:spPr>
      </p:pic>
    </p:spTree>
  </p:cSld>
  <p:clrMapOvr>
    <a:masterClrMapping/>
  </p:clrMapOvr>
  <p:transition advTm="561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539475_67-p-fon-dlya-detskoi-prezentatsii-powerpoint-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689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14546" y="285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Как заглянешь в наш детский сад-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Всюду видишь вернисаж.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Работы выставляли мы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 публику не раз!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G-20230128-WA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00174"/>
            <a:ext cx="4071966" cy="4071966"/>
          </a:xfrm>
          <a:prstGeom prst="rect">
            <a:avLst/>
          </a:prstGeom>
        </p:spPr>
      </p:pic>
      <p:pic>
        <p:nvPicPr>
          <p:cNvPr id="5" name="Рисунок 4" descr="IMG-20230128-WA0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500174"/>
            <a:ext cx="3571876" cy="3571876"/>
          </a:xfrm>
          <a:prstGeom prst="rect">
            <a:avLst/>
          </a:prstGeom>
        </p:spPr>
      </p:pic>
    </p:spTree>
  </p:cSld>
  <p:clrMapOvr>
    <a:masterClrMapping/>
  </p:clrMapOvr>
  <p:transition advTm="541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805097_178-p-fon-dlya-prezentatsii-detskii-sad-1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428604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Наши праздники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IMG-20230128-WA0012.jpg"/>
          <p:cNvPicPr>
            <a:picLocks noChangeAspect="1"/>
          </p:cNvPicPr>
          <p:nvPr/>
        </p:nvPicPr>
        <p:blipFill>
          <a:blip r:embed="rId3"/>
          <a:srcRect l="14843" r="24219"/>
          <a:stretch>
            <a:fillRect/>
          </a:stretch>
        </p:blipFill>
        <p:spPr>
          <a:xfrm>
            <a:off x="1142976" y="1142984"/>
            <a:ext cx="6429420" cy="4869586"/>
          </a:xfrm>
          <a:prstGeom prst="rect">
            <a:avLst/>
          </a:prstGeom>
        </p:spPr>
      </p:pic>
    </p:spTree>
  </p:cSld>
  <p:clrMapOvr>
    <a:masterClrMapping/>
  </p:clrMapOvr>
  <p:transition advTm="567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177</Words>
  <Application>Microsoft Office PowerPoint</Application>
  <PresentationFormat>Экран (4:3)</PresentationFormat>
  <Paragraphs>43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Тема Office</vt:lpstr>
      <vt:lpstr>МКОУ Абрамовская СШ  обособленное подразделение детский сад «Солнышко»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</dc:creator>
  <cp:lastModifiedBy>ДЮСШ</cp:lastModifiedBy>
  <cp:revision>25</cp:revision>
  <dcterms:created xsi:type="dcterms:W3CDTF">2023-01-28T13:54:16Z</dcterms:created>
  <dcterms:modified xsi:type="dcterms:W3CDTF">2023-02-09T07:22:25Z</dcterms:modified>
</cp:coreProperties>
</file>